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  <p:sldId id="301" r:id="rId4"/>
    <p:sldId id="302" r:id="rId5"/>
    <p:sldId id="303" r:id="rId6"/>
    <p:sldId id="304" r:id="rId7"/>
    <p:sldId id="258" r:id="rId8"/>
    <p:sldId id="305" r:id="rId9"/>
    <p:sldId id="306" r:id="rId10"/>
    <p:sldId id="307" r:id="rId11"/>
    <p:sldId id="310" r:id="rId12"/>
    <p:sldId id="308" r:id="rId13"/>
    <p:sldId id="309" r:id="rId14"/>
    <p:sldId id="335" r:id="rId15"/>
    <p:sldId id="257" r:id="rId16"/>
    <p:sldId id="259" r:id="rId17"/>
    <p:sldId id="261" r:id="rId18"/>
    <p:sldId id="262" r:id="rId19"/>
    <p:sldId id="263" r:id="rId20"/>
    <p:sldId id="264" r:id="rId21"/>
    <p:sldId id="311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4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277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6" r:id="rId71"/>
    <p:sldId id="275" r:id="rId72"/>
    <p:sldId id="279" r:id="rId73"/>
    <p:sldId id="278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4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4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813158-F026-498D-A330-9322E01FA93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D06D26F-AA01-45DC-9864-6ECA5D3CD2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0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C4D6-899B-4AA1-98EB-198E34237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Kubernetes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9EF39-3A81-4A7B-9DC4-81ECC6BA5F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79AB-4B84-4FA4-B6F5-FE41C18D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Helps You Manage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A6E-6F33-4FB2-8AFE-BB8395E2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707" y="1846263"/>
            <a:ext cx="8794826" cy="4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619-009E-4E00-A8D2-43237368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Share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9D609E0-03D7-4743-9C98-3DD059CE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65" y="2205508"/>
            <a:ext cx="7271899" cy="3914279"/>
          </a:xfrm>
        </p:spPr>
      </p:pic>
    </p:spTree>
    <p:extLst>
      <p:ext uri="{BB962C8B-B14F-4D97-AF65-F5344CB8AC3E}">
        <p14:creationId xmlns:p14="http://schemas.microsoft.com/office/powerpoint/2010/main" val="399351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ADE-63F8-4242-90F4-00D4DA79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 Vs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19E8B-219C-4654-880C-753CA13A0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5" y="2019044"/>
            <a:ext cx="8702644" cy="42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0C39-A899-45D3-8366-D630C402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Tools and Building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97388-EBE0-4D0E-9461-B78E24D8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53" y="1846263"/>
            <a:ext cx="9222821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B01-264E-426E-ACFD-087070D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Archtecture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90DD0-BCC4-4280-A0B0-5C28BA4A4A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27" y="1846263"/>
            <a:ext cx="74986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6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A8D4-955F-4234-B304-BE5DE5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Hypervisor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955CC-71DE-4E0A-983C-FBADADE62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4" y="1858997"/>
            <a:ext cx="6042212" cy="4254343"/>
          </a:xfrm>
        </p:spPr>
      </p:pic>
    </p:spTree>
    <p:extLst>
      <p:ext uri="{BB962C8B-B14F-4D97-AF65-F5344CB8AC3E}">
        <p14:creationId xmlns:p14="http://schemas.microsoft.com/office/powerpoint/2010/main" val="363855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F98-C3EA-441A-97BE-CFC7CF26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different O/S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68B02-ABB5-46AB-9DB6-4B6EC168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87" y="2508768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7024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4F96-3ABD-4D52-A091-EF0B15CD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containers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FCDC4-CCFA-4CEB-BB39-823ED504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2501153"/>
            <a:ext cx="10973373" cy="2707341"/>
          </a:xfrm>
        </p:spPr>
      </p:pic>
    </p:spTree>
    <p:extLst>
      <p:ext uri="{BB962C8B-B14F-4D97-AF65-F5344CB8AC3E}">
        <p14:creationId xmlns:p14="http://schemas.microsoft.com/office/powerpoint/2010/main" val="374063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DBC3-C0A5-4402-83C2-A3F35804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vs. 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5F21-1EC6-4CEB-8311-01149BE7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2126519"/>
            <a:ext cx="11215795" cy="3512281"/>
          </a:xfrm>
        </p:spPr>
      </p:pic>
    </p:spTree>
    <p:extLst>
      <p:ext uri="{BB962C8B-B14F-4D97-AF65-F5344CB8AC3E}">
        <p14:creationId xmlns:p14="http://schemas.microsoft.com/office/powerpoint/2010/main" val="417934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701-9AA1-490C-B8AE-A2FD19E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Isolation of Windows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A51C-5EB6-47A8-9659-5D006B33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7" y="2438401"/>
            <a:ext cx="9956444" cy="2770094"/>
          </a:xfrm>
        </p:spPr>
      </p:pic>
    </p:spTree>
    <p:extLst>
      <p:ext uri="{BB962C8B-B14F-4D97-AF65-F5344CB8AC3E}">
        <p14:creationId xmlns:p14="http://schemas.microsoft.com/office/powerpoint/2010/main" val="133161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14CBA-F360-4D6D-8ED6-FFE727593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25A0-DC35-4CCF-9FCE-5EADDE8F3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docker,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07267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2D5-E851-4A17-B478-EB58E63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isolation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96DDD-C593-41C3-8E78-36C17ED5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8" y="2312894"/>
            <a:ext cx="10802724" cy="3039035"/>
          </a:xfrm>
        </p:spPr>
      </p:pic>
    </p:spTree>
    <p:extLst>
      <p:ext uri="{BB962C8B-B14F-4D97-AF65-F5344CB8AC3E}">
        <p14:creationId xmlns:p14="http://schemas.microsoft.com/office/powerpoint/2010/main" val="108919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A8A04-3F3D-47B6-9D40-95780CB2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and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1E436-2645-49BE-9DE4-7D261D75E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Core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53068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0B6-6D1B-4908-AC28-8F83DEF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Vs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09DD8-5C1A-4FB5-8D40-B9C599ED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927" y="1737360"/>
            <a:ext cx="9364532" cy="453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19FA-CAB5-4087-93E1-759466EF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Image, Multiple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D45F3-6D55-462E-A9AE-3BE6BCB9D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67" y="1919017"/>
            <a:ext cx="835459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13DF-C012-4F1C-A3DE-455B19D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Finding/Creating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D8008-7CD6-497C-90DD-5A48AE02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5702"/>
            <a:ext cx="9029941" cy="4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2B7-4112-42DF-9520-07EC65F6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Image Layers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F6A23E-A962-46A0-89DE-D069EF11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251440" cy="44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EA7F-6283-482F-BB08-DD726113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Image layer (in container)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0C9BB-779F-48EA-91C3-BB8469FE2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178" y="1846263"/>
            <a:ext cx="73279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180-4F48-4779-9E3F-C97DB15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Based on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EB7AF-7B81-4B33-802F-DB69118D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82" y="1846263"/>
            <a:ext cx="8817437" cy="44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FA5-A86C-4046-B155-A2C178AC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Containers Based on Same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88389-F588-4938-B25E-6E30ED29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7" y="1846263"/>
            <a:ext cx="9082504" cy="44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8C12-E888-4435-B30C-64536B6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1C7B7-C3BA-47A7-8922-A4BDBD4A9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5" y="1846263"/>
            <a:ext cx="8068016" cy="4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3949-9A80-42D1-8795-433A19A1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 Why Docker?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55D9D-B288-4E9C-BD25-8288035E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067" y="1846263"/>
            <a:ext cx="735219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250A-826E-46B7-B035-BBDA4F02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C3467-9018-41B4-AC96-AAEC50009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24" y="1846263"/>
            <a:ext cx="8409457" cy="43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1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8B99-8471-4654-BAD4-65B3810B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Images and Containers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460D-1688-499F-AD17-5BC28662B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35" y="1882122"/>
            <a:ext cx="8243771" cy="4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2C1-F78B-44AE-BEC7-4B493A60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Tags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D02EF-EBA3-49E3-9899-F7A4CCEB2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060" y="1846263"/>
            <a:ext cx="8847052" cy="44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C46-E2B4-4835-86E2-7B8FDDB1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Image and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5AACE-FA19-4297-B90C-4A652A62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839" y="1846263"/>
            <a:ext cx="89446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B9A-7DE5-4A44-867D-18846C6B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via Dicker Hub or Private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D099-8CDD-48EC-8188-25403EBB3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05" y="1846263"/>
            <a:ext cx="8194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8D5-DF31-446D-B745-677E8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Commands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F95CD1-3295-4E04-BA26-7A3B77DE1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89871" cy="4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A4A6-831A-48C3-8B4D-98B1F471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B7381-B046-403D-ABA6-54FB5E34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1846263"/>
            <a:ext cx="8799505" cy="43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9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A6D732-00AF-47AB-9303-C3E79884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6869-0F3E-40B1-B83F-7A5F6E24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data and working with volumes</a:t>
            </a:r>
          </a:p>
        </p:txBody>
      </p:sp>
    </p:spTree>
    <p:extLst>
      <p:ext uri="{BB962C8B-B14F-4D97-AF65-F5344CB8AC3E}">
        <p14:creationId xmlns:p14="http://schemas.microsoft.com/office/powerpoint/2010/main" val="351070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334EE-C259-420B-AF04-331FB4AA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2C539-1B84-4E77-AEA8-0A7F02532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54" y="1846263"/>
            <a:ext cx="8644114" cy="43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0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553C-7438-4427-BFBE-863DCF71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Container: Its Internal 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2DEFF-ECAE-47D2-87E2-77C561E47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72" y="1938070"/>
            <a:ext cx="9154582" cy="4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C6F8-C66F-4756-8F69-3D1B7739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F7B5C-D873-499E-8C04-C71BAD0B7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9260128" cy="4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DE41-C356-4F42-8174-E188A298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11101-2CF2-4D93-B5DE-621D0004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47" y="1846263"/>
            <a:ext cx="6888066" cy="441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1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0E49-84B2-45A4-8C12-37734BD5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External Data Storages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FE674-19FC-4F6F-B8F8-19B5F235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529" y="1846263"/>
            <a:ext cx="8667933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6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20CD-3277-48A2-B350-2006B498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Volume/Container Interaction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DF5102-3381-487E-8F78-3680BFF1E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66" y="1846263"/>
            <a:ext cx="8379038" cy="44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1A8-7CF1-4505-BE2D-625D9BD3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and Bind Mounts: Quick 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A764D-D562-4662-8629-F404F5D34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71518"/>
            <a:ext cx="10440296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2660-E529-4E35-A8A4-E400C4A6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873FE-B9DD-4228-88E9-CDC780D0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846263"/>
            <a:ext cx="8794376" cy="4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0EBA-4412-425E-99AF-9C4DFA0F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FECC-5A35-4BFE-8503-D8213E3D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1846263"/>
            <a:ext cx="9122657" cy="43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0827-86E5-4379-A7EC-A3A19574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Read-only, Read-Write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8DD6E-0EEF-4A37-A99B-A4DFF4BE6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630" y="1846263"/>
            <a:ext cx="8153016" cy="4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11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2AD-5CFD-4016-B183-087DD2B8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111F15-1B16-4CE2-A1D0-42AE0713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055" y="1846263"/>
            <a:ext cx="8571667" cy="44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25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698528-39F5-41CA-96EF-061255F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45551-A06F-4FE3-B739-7FA34187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(Cross-) Container interaction/communication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19067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E3B72-B631-4A90-9A74-E66C5D22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Network Requests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B2EAB7-809C-4D59-B4C0-9B258D95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326" y="1846263"/>
            <a:ext cx="869567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FD68-9B44-44B0-8C09-35BE8D47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Without Container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A4973-99A1-4E28-A6C6-9D259AC4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1846263"/>
            <a:ext cx="8027151" cy="445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15EC-CB06-4F93-AC30-3F0AE15B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Container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E0ACC-9645-4A69-ACCC-696261834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56732" cy="44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34A5-A793-43CB-8E21-5A7DEC28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Docker Network IP Resolving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B833CF-0B4B-4CC5-BCB4-9CA7FD7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8" y="1846263"/>
            <a:ext cx="8802048" cy="44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A2DD81-3DBC-4AE0-93E1-AE1A2C34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Multi-container Application with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8BE26-91BF-4233-A81B-41C67BA08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containers with different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101953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1767-BBC5-4FA6-A059-363796C7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0A27B7-DB9B-4786-B778-0D8FDA09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90" y="1846263"/>
            <a:ext cx="819674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0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282-3937-4AB6-8D44-2CA09BF9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7E45F7-1E5C-46E2-9FA5-52AB8613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495" y="1846263"/>
            <a:ext cx="853533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7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C6234-83B0-466A-A003-443E56B0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D8736-6DF6-4B2B-88D8-430F1CCF7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3E655-6C9E-4394-BCF0-5D3AD2FE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Compose?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B9A29-C63F-4D87-91C4-77268C7B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762" y="1995228"/>
            <a:ext cx="806880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0ACF-03EC-4F81-861E-AB3EF2F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Docker Compose Is Not?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A16F7-41DC-4D82-BB73-F50EE4967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763" y="2104781"/>
            <a:ext cx="698279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A005-96AB-46AF-BD21-5473F3D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Docker Compose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FABA0-0DFE-4742-9810-3480E610C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893" y="1947596"/>
            <a:ext cx="851653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7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8DA7D2-05E4-4766-B8A5-55FC953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DC54-4E6A-4C8A-8CFE-A70B52F7D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781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879B-4928-4A33-A9A7-3263A55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as solution?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D98FC-5DF7-4B02-B7B0-5086EBCD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129" y="1914253"/>
            <a:ext cx="7446960" cy="43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7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4C4F-F5B8-4109-9CAD-07BEB10F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 with Docker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7FB3E-BB62-4390-A592-0DDAB4D3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46263"/>
            <a:ext cx="9006736" cy="44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132-BDA5-4660-984A-D91BE7D6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Solution (provided by AWS)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4B77F-025A-4DE3-8863-F31CB47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25" y="1828334"/>
            <a:ext cx="9462973" cy="44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8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714-DC6D-4110-B3A0-1E25D688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Problem with a Cloud Provider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95F57-6850-45CE-9D6B-8309DD35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1846263"/>
            <a:ext cx="6658302" cy="44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0B8F-AA7B-4F24-989A-B235A88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6471"/>
          </a:xfrm>
        </p:spPr>
        <p:txBody>
          <a:bodyPr/>
          <a:lstStyle/>
          <a:p>
            <a:r>
              <a:rPr lang="en-US" dirty="0"/>
              <a:t>Kubernetes to Your Rescue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CD18-C30E-4623-87D3-28BBD4C7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56" y="2398124"/>
            <a:ext cx="8655169" cy="388996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E881A6-2AAC-4EF6-AC3A-64623FBCC63B}"/>
              </a:ext>
            </a:extLst>
          </p:cNvPr>
          <p:cNvSpPr/>
          <p:nvPr/>
        </p:nvSpPr>
        <p:spPr>
          <a:xfrm>
            <a:off x="1222256" y="1836148"/>
            <a:ext cx="8655169" cy="5619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Kubernetes is like Docker-Compose for multiple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652-71D2-47B9-ADAD-C1FB656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Kubernetes?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9C295-6367-4E4F-ACA8-F5DC28C1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028570"/>
            <a:ext cx="10296525" cy="42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59F-A6A9-48D7-BA1D-19B57B1D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97859"/>
            <a:ext cx="10054814" cy="939501"/>
          </a:xfr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Extensible, Yet Standardized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57D3A-7E12-4825-808A-576EEF04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76" y="1846262"/>
            <a:ext cx="9841423" cy="44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A40A-10EE-4645-83A7-21959B28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Kubernetes is and is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1B49-C503-40E3-893A-42BC041A8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85142" cy="4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E2EC4-D40E-4CE7-B5D9-9488071A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88528"/>
            <a:ext cx="9906000" cy="5121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1E6119-C13A-4E45-A547-B66D7156CEF4}"/>
              </a:ext>
            </a:extLst>
          </p:cNvPr>
          <p:cNvSpPr txBox="1">
            <a:spLocks/>
          </p:cNvSpPr>
          <p:nvPr/>
        </p:nvSpPr>
        <p:spPr>
          <a:xfrm>
            <a:off x="1401968" y="249027"/>
            <a:ext cx="10054814" cy="939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	Kubernetes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7035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6EBC-03FB-49CE-8A8F-549679A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Worker Nodes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04DF0A-416C-46A8-BC5E-7C4AA38C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2"/>
            <a:ext cx="9839661" cy="44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8FE7-A169-4725-A444-4B35ED42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Kubernetes Concepts and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5EBE9C-1781-4022-88A7-B11E96E5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92008" cy="45008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4B4809-263B-46A1-9A29-0239C131328C}"/>
              </a:ext>
            </a:extLst>
          </p:cNvPr>
          <p:cNvSpPr/>
          <p:nvPr/>
        </p:nvSpPr>
        <p:spPr>
          <a:xfrm>
            <a:off x="10332723" y="2140322"/>
            <a:ext cx="1703295" cy="2873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some pods go down or for scaling up, some new pods need to be created. It tells the API server to pass instruction to worker nodes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B52A2E1-3094-4939-A2DB-3C036F0C647E}"/>
              </a:ext>
            </a:extLst>
          </p:cNvPr>
          <p:cNvSpPr/>
          <p:nvPr/>
        </p:nvSpPr>
        <p:spPr>
          <a:xfrm>
            <a:off x="9848629" y="3290047"/>
            <a:ext cx="484094" cy="5737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634B-E1E7-47CB-9D5E-F864BECD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91E09-CD1E-417A-AA14-AE15BCFB2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2348734"/>
            <a:ext cx="3604572" cy="3017782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9A3A1-71D1-437A-AB69-A2ECD8280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588412"/>
            <a:ext cx="4937125" cy="2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20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E780-725F-4E74-A65C-4ACEE7DF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D1BF5-391F-4B21-A494-4F847A68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534861" cy="44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01E4-CCD6-46E0-A0A3-57B29A7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‘s and Developer’s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90A18-297C-4C2C-8591-73585110D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141" y="1846263"/>
            <a:ext cx="8443302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4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0480-D0BE-47C4-A69B-3B8EE21E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Kubernetes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4C44C-0E0B-43FB-9162-EED7C6DD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Set-up and Deep Dive into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3353336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8207-EFF5-42D5-BAFD-B893EB0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6F0BF-3561-4B13-8D12-7039693D2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1" y="1882122"/>
            <a:ext cx="9828586" cy="42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4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7A75-D4E9-4D8C-AED8-C89C2206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BBEA74-9EA9-4027-A58A-FF82D4DA5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012" y="1846263"/>
            <a:ext cx="10142668" cy="4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7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168-BC9A-4F5B-8A64-CB88A05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FC17D-EDB5-4433-9375-5A6FA9AD0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6" y="1846263"/>
            <a:ext cx="8904196" cy="44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EAB-89D3-4FC8-8AF7-947D0AED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3A192-786E-4E73-A1E3-C54B86F9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1846263"/>
            <a:ext cx="8652529" cy="4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9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2D7D-08A0-4261-9EC4-6C68E199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C1133-0313-4F72-95CC-78A8E7FA8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388" y="1846263"/>
            <a:ext cx="8543443" cy="44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1C9B-FC75-4AC8-B82D-E5CAB334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E3CECA-31DB-431F-A5E7-D69FBA65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81" y="1846263"/>
            <a:ext cx="810816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3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4B64-9800-48AD-814F-6D480FC6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F847EE-0250-47AD-A86B-3AA815939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410" y="1846263"/>
            <a:ext cx="82475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43DB9E-67C2-4CA5-A335-5F71C55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VM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111603-12EF-49B6-B888-EA7D97AF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284" y="1846263"/>
            <a:ext cx="757375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2473-B575-492A-93EE-2E18B005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Definition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AC845A-8B86-4D47-BB0A-3A58A8D47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06" y="2121586"/>
            <a:ext cx="4595991" cy="418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929A51-BB77-4A98-86E9-F9B59236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Volumes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7774D-2C3D-4516-ACE6-F5529FCFE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25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A8EB-0C1A-4085-ADE3-96F806FC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“State”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C0BBC-BBDE-4C28-B0F0-F42E1DA2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18" y="1846263"/>
            <a:ext cx="8513373" cy="44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21D-31B2-405E-B379-7CCC167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Volumes in Kubernetes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DEB05-C1A7-4EF1-9E58-E7A6A3C8B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46263"/>
            <a:ext cx="6682238" cy="4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52C9-027C-493A-8AF2-C70BCDA0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25FC08-E90F-48CD-A702-8E6D8692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34" y="1846263"/>
            <a:ext cx="9789459" cy="4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01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EAF-BD36-47B5-92D4-ACE2E95B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Volumes Vs Docker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D2732-B487-47AD-A1F8-DA6FC252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90490"/>
            <a:ext cx="9741049" cy="41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8CF0-A57E-48B5-844B-F1870950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Persisted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D7D57-A55D-4909-8A80-20BA947D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12" y="1846263"/>
            <a:ext cx="8243573" cy="44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8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3925-A8F4-4D3A-AF6B-84658B29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Volumes to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5C160-127F-46EE-B071-46FD09998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588" y="1846263"/>
            <a:ext cx="4969421" cy="4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51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9755-BF7F-437A-B825-E2B3CB5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 and Persistent Volume Claims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6A234-47D1-4FF5-9A92-68E2FA7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718" y="1846263"/>
            <a:ext cx="6923345" cy="441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50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5BE4-3FED-4D4B-B87E-BA1001A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Volumes Vs. Persistent Volumes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8D6BF7-7F6E-41C2-9E61-32D474D8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7" y="1846263"/>
            <a:ext cx="8970749" cy="43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77F0-7E4A-46D1-90B2-DA2B00B3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VM: Pros and Cons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8E7D2-DF2D-4FA6-9FB1-C17E3843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57123"/>
            <a:ext cx="8260295" cy="411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8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590A9-2285-437B-9BB6-037E2ADC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E2420-1FF4-440E-A20E-15A8913C3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96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5A28-4B7F-421C-B377-24DA0F1A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5DB4E-F173-45E6-865D-4AA8D389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150411" cy="4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55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73B8-A127-4F5B-AE80-32A7FBA0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30404E-461C-4A53-AE09-76428C3D8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7" y="1846263"/>
            <a:ext cx="9244212" cy="44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4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E42A-CDA9-41A2-8948-0A65F83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86976-77CB-4CDA-9A60-4502C5B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058461" cy="4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6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2476</TotalTime>
  <Words>414</Words>
  <Application>Microsoft Office PowerPoint</Application>
  <PresentationFormat>Widescreen</PresentationFormat>
  <Paragraphs>102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6" baseType="lpstr">
      <vt:lpstr>Calibri</vt:lpstr>
      <vt:lpstr>Calibri Light</vt:lpstr>
      <vt:lpstr>Retrospect</vt:lpstr>
      <vt:lpstr>Docker and Kubernetes</vt:lpstr>
      <vt:lpstr>Docker</vt:lpstr>
      <vt:lpstr>What is and Why Docker?</vt:lpstr>
      <vt:lpstr>Why Containers?</vt:lpstr>
      <vt:lpstr>Problems Without Container</vt:lpstr>
      <vt:lpstr>What you need as solution?</vt:lpstr>
      <vt:lpstr>Virtual Machines</vt:lpstr>
      <vt:lpstr>Disadvantages of VM</vt:lpstr>
      <vt:lpstr>VM: Pros and Cons</vt:lpstr>
      <vt:lpstr>Docker Helps You Manage Containers</vt:lpstr>
      <vt:lpstr>Build and Share Image</vt:lpstr>
      <vt:lpstr>Docker Containers Vs VMs</vt:lpstr>
      <vt:lpstr>Docker Tools and Building Blocks</vt:lpstr>
      <vt:lpstr>Docker Archtecture</vt:lpstr>
      <vt:lpstr>Types of Hypervisor</vt:lpstr>
      <vt:lpstr>Docker on different O/S</vt:lpstr>
      <vt:lpstr>How containers work</vt:lpstr>
      <vt:lpstr>Containers vs. Virtual Machines</vt:lpstr>
      <vt:lpstr>Process Isolation of Windows Containers</vt:lpstr>
      <vt:lpstr>Hyper-V isolation</vt:lpstr>
      <vt:lpstr>Docker Images and Containers</vt:lpstr>
      <vt:lpstr>Images Vs Containers</vt:lpstr>
      <vt:lpstr>One Image, Multiple Containers</vt:lpstr>
      <vt:lpstr>Finding/Creating Image</vt:lpstr>
      <vt:lpstr>Image and Image Layers</vt:lpstr>
      <vt:lpstr>The OS Image layer (in container)</vt:lpstr>
      <vt:lpstr>Container is Based on An Image</vt:lpstr>
      <vt:lpstr>Multiple Containers Based on Same Image</vt:lpstr>
      <vt:lpstr>Where to Get Image</vt:lpstr>
      <vt:lpstr>Summary</vt:lpstr>
      <vt:lpstr>Managing Images and Containers</vt:lpstr>
      <vt:lpstr>Image Tags</vt:lpstr>
      <vt:lpstr>Sharing Image and Container</vt:lpstr>
      <vt:lpstr>Sharing via Dicker Hub or Private Registry</vt:lpstr>
      <vt:lpstr>Key Commands</vt:lpstr>
      <vt:lpstr>Summary</vt:lpstr>
      <vt:lpstr>Data and Volumes</vt:lpstr>
      <vt:lpstr>Data</vt:lpstr>
      <vt:lpstr>Container: Its Internal Storage</vt:lpstr>
      <vt:lpstr>Understanding Volumes</vt:lpstr>
      <vt:lpstr>Types of External Data Storages</vt:lpstr>
      <vt:lpstr>Understanding Volume/Container Interaction</vt:lpstr>
      <vt:lpstr>Volumes and Bind Mounts: Quick Look</vt:lpstr>
      <vt:lpstr>Volumes Comparison</vt:lpstr>
      <vt:lpstr>Arguments and Environment Variables</vt:lpstr>
      <vt:lpstr>Read-only, Read-Write Volumes</vt:lpstr>
      <vt:lpstr>Summary</vt:lpstr>
      <vt:lpstr>Networking in Docker</vt:lpstr>
      <vt:lpstr>Containers and Network Requests</vt:lpstr>
      <vt:lpstr>Creating Container Networks</vt:lpstr>
      <vt:lpstr>Understanding Docker Network IP Resolving</vt:lpstr>
      <vt:lpstr>Multi-container Application with Docker</vt:lpstr>
      <vt:lpstr>Demo</vt:lpstr>
      <vt:lpstr>Issues</vt:lpstr>
      <vt:lpstr>Docker Compose</vt:lpstr>
      <vt:lpstr>What is Docker Compose?</vt:lpstr>
      <vt:lpstr>What Docker Compose Is Not?</vt:lpstr>
      <vt:lpstr>Writing Docker Compose File</vt:lpstr>
      <vt:lpstr>Kubernetes</vt:lpstr>
      <vt:lpstr>Possible Problems with Docker</vt:lpstr>
      <vt:lpstr>Solution (provided by AWS) </vt:lpstr>
      <vt:lpstr>Problem with a Cloud Provider</vt:lpstr>
      <vt:lpstr>Kubernetes to Your Rescue</vt:lpstr>
      <vt:lpstr>Why Kubernetes?</vt:lpstr>
      <vt:lpstr>Extensible, Yet Standardized Configuration</vt:lpstr>
      <vt:lpstr>What Kubernetes is and is not</vt:lpstr>
      <vt:lpstr>PowerPoint Presentation</vt:lpstr>
      <vt:lpstr>How Worker Nodes Work</vt:lpstr>
      <vt:lpstr>Core Kubernetes Concepts and Architecture</vt:lpstr>
      <vt:lpstr>Core Components of Kubernetes</vt:lpstr>
      <vt:lpstr>Kubernetes ‘s and Developer’s Work</vt:lpstr>
      <vt:lpstr>Using Kubernetes</vt:lpstr>
      <vt:lpstr>Kubectl</vt:lpstr>
      <vt:lpstr>Kubernetes Objects</vt:lpstr>
      <vt:lpstr>Pod Object</vt:lpstr>
      <vt:lpstr>Deployment Object</vt:lpstr>
      <vt:lpstr>Service Object</vt:lpstr>
      <vt:lpstr>Behind the Scene</vt:lpstr>
      <vt:lpstr>Imperative Vs. Declarative Usage</vt:lpstr>
      <vt:lpstr>Resource Definition</vt:lpstr>
      <vt:lpstr>Data and Volumes</vt:lpstr>
      <vt:lpstr>Understanding “State”</vt:lpstr>
      <vt:lpstr>Managing Volumes in Kubernetes</vt:lpstr>
      <vt:lpstr>Kubernetes Volumes</vt:lpstr>
      <vt:lpstr>K8s Volumes Vs Docker Volumes</vt:lpstr>
      <vt:lpstr>Persisted Volumes</vt:lpstr>
      <vt:lpstr>From Volumes to Persistent Volumes</vt:lpstr>
      <vt:lpstr>Persistent Volumes and Persistent Volume Claims</vt:lpstr>
      <vt:lpstr>Normal Volumes Vs. Persistent Volumes</vt:lpstr>
      <vt:lpstr>Kubernetes Networking</vt:lpstr>
      <vt:lpstr>Our App</vt:lpstr>
      <vt:lpstr>Our App</vt:lpstr>
      <vt:lpstr>Our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Joydip Mondal</dc:creator>
  <cp:lastModifiedBy>Joydip Mondal</cp:lastModifiedBy>
  <cp:revision>160</cp:revision>
  <dcterms:created xsi:type="dcterms:W3CDTF">2024-11-05T04:51:34Z</dcterms:created>
  <dcterms:modified xsi:type="dcterms:W3CDTF">2024-12-04T12:39:34Z</dcterms:modified>
</cp:coreProperties>
</file>